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15.05.2022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microsoft.com/office/2007/relationships/hdphoto" Target="../media/hdphoto1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  <a:endParaRPr lang="tr-TR" sz="1800" b="1" cap="all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omic Sans MS" panose="030F0702030302020204" pitchFamily="66" charset="0"/>
            </a:endParaRP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5614" y="463023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 17.05.2022</a:t>
            </a:r>
            <a:r>
              <a:rPr lang="tr-TR" sz="18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 13.30</a:t>
            </a:r>
            <a:endParaRPr lang="tr-TR" sz="1800" b="1" i="1" baseline="30000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</a:t>
            </a:r>
            <a:r>
              <a:rPr lang="tr-TR" sz="1800" b="1" i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B2-D10</a:t>
            </a:r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315546" y="4953886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BURKAY ELÖNÜ</a:t>
            </a:r>
          </a:p>
          <a:p>
            <a:pPr algn="ctr">
              <a:lnSpc>
                <a:spcPct val="125000"/>
              </a:lnSpc>
            </a:pPr>
            <a:r>
              <a:rPr lang="tr-TR" sz="2400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21518007</a:t>
            </a:r>
            <a:endParaRPr lang="tr-TR" sz="2400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BENZOPİNAKOLÜN SENTEZİ VE FOTOFİZİKSEL ÖZELLİKLERİNİN İNCELENMESİ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 smtClean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PROF.DR.MERAL AYDIN</a:t>
            </a: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43526" y="2459189"/>
            <a:ext cx="2463910" cy="18661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234" y="7097706"/>
            <a:ext cx="2024872" cy="19112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348" y="7105537"/>
            <a:ext cx="1959326" cy="184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223</TotalTime>
  <Words>34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29</cp:revision>
  <dcterms:created xsi:type="dcterms:W3CDTF">2016-11-29T08:51:08Z</dcterms:created>
  <dcterms:modified xsi:type="dcterms:W3CDTF">2022-05-15T08:47:32Z</dcterms:modified>
</cp:coreProperties>
</file>